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81" r:id="rId2"/>
    <p:sldId id="282" r:id="rId3"/>
    <p:sldId id="283" r:id="rId4"/>
    <p:sldId id="408" r:id="rId5"/>
    <p:sldId id="416" r:id="rId6"/>
    <p:sldId id="423" r:id="rId7"/>
    <p:sldId id="413" r:id="rId8"/>
    <p:sldId id="327" r:id="rId9"/>
    <p:sldId id="308" r:id="rId10"/>
    <p:sldId id="418" r:id="rId11"/>
    <p:sldId id="428" r:id="rId12"/>
    <p:sldId id="410" r:id="rId13"/>
    <p:sldId id="429" r:id="rId14"/>
    <p:sldId id="421" r:id="rId15"/>
    <p:sldId id="427" r:id="rId16"/>
    <p:sldId id="414" r:id="rId17"/>
    <p:sldId id="424" r:id="rId18"/>
    <p:sldId id="409" r:id="rId19"/>
    <p:sldId id="412" r:id="rId20"/>
    <p:sldId id="411" r:id="rId21"/>
    <p:sldId id="431" r:id="rId22"/>
    <p:sldId id="422" r:id="rId23"/>
    <p:sldId id="419" r:id="rId24"/>
    <p:sldId id="415" r:id="rId25"/>
    <p:sldId id="432" r:id="rId26"/>
    <p:sldId id="420" r:id="rId27"/>
    <p:sldId id="426" r:id="rId28"/>
    <p:sldId id="417" r:id="rId29"/>
    <p:sldId id="433" r:id="rId30"/>
    <p:sldId id="407" r:id="rId31"/>
    <p:sldId id="406" r:id="rId32"/>
    <p:sldId id="27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6CDC22-AF7B-48DF-AD63-BABAA84DF125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05E1A-E0C1-4B39-AFAB-32D1C4DC4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01300-C245-4828-BA4F-789B18F3769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bg2">
                <a:shade val="3000"/>
                <a:satMod val="110000"/>
              </a:schemeClr>
              <a:schemeClr val="bg2">
                <a:tint val="60000"/>
                <a:satMod val="425000"/>
              </a:schemeClr>
            </a:duotone>
            <a:lum/>
          </a:blip>
          <a:srcRect/>
          <a:stretch>
            <a:fillRect l="-10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1219200" y="-152400"/>
            <a:ext cx="7010400" cy="2216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n-BD" sz="13800" dirty="0">
                <a:latin typeface="NikoshBAN" pitchFamily="2" charset="0"/>
                <a:cs typeface="NikoshBAN" pitchFamily="2" charset="0"/>
              </a:rPr>
              <a:t>স্বা  গ  ত  ম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flowers_02.jpg"/>
          <p:cNvPicPr>
            <a:picLocks noChangeAspect="1"/>
          </p:cNvPicPr>
          <p:nvPr/>
        </p:nvPicPr>
        <p:blipFill>
          <a:blip r:embed="rId3"/>
          <a:srcRect b="12749"/>
          <a:stretch>
            <a:fillRect/>
          </a:stretch>
        </p:blipFill>
        <p:spPr>
          <a:xfrm>
            <a:off x="0" y="1447800"/>
            <a:ext cx="9144000" cy="54102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1834277"/>
            <a:ext cx="7543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মাযহারুল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আনোয়ার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মেট্রোপলিটন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অ্যান্ড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752600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রসায়ন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একাদশ-দ্বাদশ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b_wilson_mp_9724_030811_490x3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29" y="762000"/>
            <a:ext cx="7341742" cy="533400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b-acc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742950"/>
            <a:ext cx="7137399" cy="535305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MD-explosion-hoo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plox-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755" y="838200"/>
            <a:ext cx="6797952" cy="5105400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43000"/>
            <a:ext cx="9144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 smtClean="0">
                <a:latin typeface="NikoshBAN" pitchFamily="2" charset="0"/>
                <a:cs typeface="NikoshBAN" pitchFamily="2" charset="0"/>
              </a:rPr>
              <a:t>ল্যাবরেটরির</a:t>
            </a:r>
            <a:r>
              <a:rPr lang="en-US" sz="13800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en-US" sz="13800" dirty="0" smtClean="0">
                <a:latin typeface="NikoshBAN" pitchFamily="2" charset="0"/>
                <a:cs typeface="NikoshBAN" pitchFamily="2" charset="0"/>
              </a:rPr>
            </a:br>
            <a:r>
              <a:rPr lang="en-US" sz="13800" dirty="0" err="1" smtClean="0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13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8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ল্যাবরেটরিতে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পরিধানযোগ্য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পোশাক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dirty="0" smtClean="0"/>
          </a:p>
          <a:p>
            <a:pPr>
              <a:buFont typeface="Arial" charset="0"/>
              <a:buChar char="•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গ্লাসের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dirty="0" smtClean="0"/>
          </a:p>
          <a:p>
            <a:pPr>
              <a:buFont typeface="Arial" charset="0"/>
              <a:buChar char="•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ল্যাবরেটরিতে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হ্যান্ড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গ্লাভস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dirty="0" smtClean="0"/>
          </a:p>
          <a:p>
            <a:pPr>
              <a:buFont typeface="Arial" charset="0"/>
              <a:buChar char="•"/>
            </a:pPr>
            <a:endParaRPr lang="en-US" sz="40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5739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411480"/>
            <a:ext cx="5054600" cy="606552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2954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পোশাক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সুতী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অ্যাপ্রন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strike="sngStrike" dirty="0" err="1" smtClean="0">
                <a:latin typeface="NikoshBAN" pitchFamily="2" charset="0"/>
                <a:cs typeface="NikoshBAN" pitchFamily="2" charset="0"/>
              </a:rPr>
              <a:t>সিনথেটিক</a:t>
            </a:r>
            <a:endParaRPr lang="en-US" sz="9600" strike="sngStrike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ye-injury.do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719243"/>
            <a:ext cx="5715000" cy="549275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2954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wbivc</a:t>
            </a:r>
            <a:r>
              <a:rPr lang="en-US" sz="9600" dirty="0" smtClean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Møvm</a:t>
            </a:r>
            <a:r>
              <a:rPr lang="en-US" sz="9600" dirty="0" smtClean="0">
                <a:latin typeface="SutonnyMJ" pitchFamily="2" charset="0"/>
                <a:cs typeface="SutonnyMJ" pitchFamily="2" charset="0"/>
              </a:rPr>
              <a:t>:</a:t>
            </a:r>
          </a:p>
          <a:p>
            <a:r>
              <a:rPr lang="en-US" sz="9600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wbivc</a:t>
            </a:r>
            <a:r>
              <a:rPr lang="en-US" sz="9600" dirty="0" smtClean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Pkgv</a:t>
            </a:r>
            <a:endParaRPr lang="en-US" sz="96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9600" dirty="0" smtClean="0">
                <a:latin typeface="SutonnyMJ" pitchFamily="2" charset="0"/>
                <a:cs typeface="SutonnyMJ" pitchFamily="2" charset="0"/>
              </a:rPr>
              <a:t>2| ¯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úøvk</a:t>
            </a:r>
            <a:r>
              <a:rPr lang="en-US" sz="9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9600" dirty="0" err="1" smtClean="0">
                <a:latin typeface="SutonnyMJ" pitchFamily="2" charset="0"/>
                <a:cs typeface="SutonnyMJ" pitchFamily="2" charset="0"/>
              </a:rPr>
              <a:t>Møvm</a:t>
            </a:r>
            <a:endParaRPr lang="en-US" sz="9600" dirty="0" smtClean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fety_gogg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538162"/>
            <a:ext cx="5715000" cy="5781675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ock-footage-young-scientist-a-little-girl-wearing-adult-safety-glasses-and-lab-coat-decants-green-liqui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29" y="1295400"/>
            <a:ext cx="7892142" cy="44196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gg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609600"/>
            <a:ext cx="5791200" cy="57912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fety_goggles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675" y="742950"/>
            <a:ext cx="6724650" cy="537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llsafe Monogoggle Chemical Splash and Impact Goggles 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2109787"/>
            <a:ext cx="4286250" cy="2638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6698-300x199-Scigoggle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053337"/>
            <a:ext cx="7086600" cy="4700779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AF-TK8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18563"/>
            <a:ext cx="5105400" cy="6112098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295400"/>
            <a:ext cx="67818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dirty="0" err="1" smtClean="0">
                <a:latin typeface="NikoshBAN" pitchFamily="2" charset="0"/>
                <a:cs typeface="NikoshBAN" pitchFamily="2" charset="0"/>
              </a:rPr>
              <a:t>মাস্ক</a:t>
            </a:r>
            <a:endParaRPr lang="en-US" sz="239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-antiviral-face-mask-201203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368" y="1228344"/>
            <a:ext cx="5803231" cy="4410456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84-2-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0" y="1034143"/>
            <a:ext cx="6766560" cy="4833257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dw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895350"/>
            <a:ext cx="7620000" cy="506730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22090"/>
            <a:ext cx="9144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err="1" smtClean="0">
                <a:latin typeface="NikoshBAN" pitchFamily="2" charset="0"/>
                <a:cs typeface="NikoshBAN" pitchFamily="2" charset="0"/>
              </a:rPr>
              <a:t>হ্যান্ড</a:t>
            </a:r>
            <a:r>
              <a:rPr lang="en-US" sz="19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9900" dirty="0" err="1" smtClean="0">
                <a:latin typeface="NikoshBAN" pitchFamily="2" charset="0"/>
                <a:cs typeface="NikoshBAN" pitchFamily="2" charset="0"/>
              </a:rPr>
              <a:t>গ্লাভস</a:t>
            </a:r>
            <a:endParaRPr lang="en-US" sz="199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ITRILE-GLOVES-ONLIN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881062"/>
            <a:ext cx="5715000" cy="5095875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ock-footage-conducting-chemical-tests-in-a-research-laborato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95400"/>
            <a:ext cx="7620000" cy="426720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b-gloves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19200"/>
            <a:ext cx="6743700" cy="44958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2954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ডিসপোজেবল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নাইট্রাইল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গ্লাভস</a:t>
            </a:r>
            <a:endParaRPr lang="en-US" sz="9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strike="sngStrike" dirty="0" err="1" smtClean="0">
                <a:latin typeface="NikoshBAN" pitchFamily="2" charset="0"/>
                <a:cs typeface="NikoshBAN" pitchFamily="2" charset="0"/>
              </a:rPr>
              <a:t>সিনথেটিক</a:t>
            </a:r>
            <a:endParaRPr lang="en-US" sz="9600" strike="sngStrike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16004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600200"/>
            <a:ext cx="7543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অ্যাপ্রন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গ্লাস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মাস্ক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গ্লাভস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নীচের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কোন্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কোন্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Conc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)		(ii) C</a:t>
            </a:r>
            <a:r>
              <a:rPr lang="en-US" sz="44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400" baseline="-25000" dirty="0" smtClean="0"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(iii)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aq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)		(iv) NH</a:t>
            </a:r>
            <a:r>
              <a:rPr lang="en-US" sz="4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(v) CCl</a:t>
            </a:r>
            <a:r>
              <a:rPr lang="en-US" sz="4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			(vi) H</a:t>
            </a:r>
            <a:r>
              <a:rPr lang="en-US" sz="4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4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304800" y="2133600"/>
            <a:ext cx="8534400" cy="3657600"/>
          </a:xfrm>
          <a:prstGeom prst="vertic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সিল্ক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তন্তু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গবেষণাগারে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সিল্কের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অ্যাপ্রন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মাস্ক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গ্লাভস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পরা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304800"/>
            <a:ext cx="7543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115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467788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57175"/>
            <a:ext cx="6096000" cy="43910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3982522"/>
            <a:ext cx="6705600" cy="2646878"/>
          </a:xfrm>
          <a:prstGeom prst="rect">
            <a:avLst/>
          </a:prstGeom>
          <a:noFill/>
        </p:spPr>
        <p:txBody>
          <a:bodyPr wrap="square" rtlCol="0">
            <a:prstTxWarp prst="textCanDown">
              <a:avLst/>
            </a:prstTxWarp>
            <a:spAutoFit/>
          </a:bodyPr>
          <a:lstStyle/>
          <a:p>
            <a:pPr algn="ctr"/>
            <a:r>
              <a:rPr lang="en-US" sz="16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4490</TotalTime>
  <Words>128</Words>
  <Application>Microsoft Office PowerPoint</Application>
  <PresentationFormat>On-screen Show (4:3)</PresentationFormat>
  <Paragraphs>32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শিখনফল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MAZHAR</dc:creator>
  <cp:lastModifiedBy>MAZHAR</cp:lastModifiedBy>
  <cp:revision>444</cp:revision>
  <dcterms:created xsi:type="dcterms:W3CDTF">2006-08-16T00:00:00Z</dcterms:created>
  <dcterms:modified xsi:type="dcterms:W3CDTF">2013-06-05T13:21:59Z</dcterms:modified>
</cp:coreProperties>
</file>